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4"/>
    <p:restoredTop sz="94719"/>
  </p:normalViewPr>
  <p:slideViewPr>
    <p:cSldViewPr snapToGrid="0">
      <p:cViewPr varScale="1">
        <p:scale>
          <a:sx n="144" d="100"/>
          <a:sy n="144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24EA5F-CCB8-5387-1C12-C4DFD1B86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162AA0B-3DF2-CA91-062F-90EC708D0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A4B229D-0E72-0C24-088C-8195315C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83C626-ADF1-65EC-BEBA-8B0904C9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060368C-962B-6EE1-4638-ABFD1540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56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56AED-BC66-F571-C40D-60DC44FA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D8C428C-83C1-C1DF-9626-7D21F202D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E746F9-912B-C87D-5A13-F58855D5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4CDB3B0-73FB-9D6E-B26E-B856C964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0A1096F-D2D2-E362-B01D-D40B4987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2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2ABBC8A-D699-21FE-3474-AE078F33C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33EEF25-E4EA-E4D7-A5D1-0CD739891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5383AA-5A27-9C90-E7D1-60C653F5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A1760C-17DD-9370-2FFB-F96CAFE8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A97ACF4-68E4-ED26-AE85-F36BE425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281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32BA96-24D9-4971-074A-03ABA480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A26ECE-7CAE-73C4-E69D-722D9AD54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2EF3BE5-AED1-6FDD-330B-98D164DE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C9098D-48CD-BCAA-999A-33A39715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F189FB-53FB-1368-752F-E8F19F3A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994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FA2417-56CA-4667-8C3A-4A890DCE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007918-789E-56D6-C124-95C9CCC9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4A009A-5C0D-3EB9-F991-997C4A9B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D23A47E-5B9F-630B-DB74-04AB7ABC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37FA67-98A4-1AB0-9719-531F458C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510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89ECEC-73E0-C2A8-B4E8-D5996CA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824A54-2A08-FDB9-2867-76E0822A1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4218076-60DA-DB7D-4A86-701DF262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2E1B370-C410-FFFD-61DF-DE80927E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5ABFC0F-CA1D-060B-EA9A-637A77FD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A4C38D6-0E5D-278E-F2CB-A0984EFA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695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778CC-922D-31F2-876C-4ABFA0B3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8F57BA-C0E3-41B0-7ED7-2CF259E2F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BA9CBD7-6B4E-6ADE-3EE0-7552119E8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1525E5-142D-CC0D-5928-87D9CACB9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B9076DA-871C-A9B3-EFBF-D5FC9AD54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B37E2FC-D5FE-E6F7-6877-F56EA206B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E843C38-BB5B-DBFD-FE0F-C37FFD9A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5B88098-D5D7-DE79-BDFA-A4743CBE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85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DA901-26AE-9613-5639-115CBDEB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9923213-9010-DC17-F45B-92131B5E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4E7C383-E180-C233-1D5E-CCA91A85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F6E513C-211E-787F-0261-441A3947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237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5B5C9DA-B63C-84A3-F1B8-D8991803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71AC1E7-28D7-064B-9140-3E745026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FFAF50-A8B0-2E03-B820-6FA195D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342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29615A-8C73-8827-D06C-AACBBCED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5B8985-00EE-DE65-0D99-C2DADA351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4CC8C92-FEF8-7D68-1B91-C84A0E134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010771-1D24-0D7A-2172-2C20C8A0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AB4A382-DDBA-5EB9-DD32-14D64644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4E308A-A14E-974C-E81D-26ACC5FB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041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750603-8741-9956-E4B6-95EF7E57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EFFAE5E-7583-D10F-815F-03A6DBD87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876C31-54E9-0620-5856-31708ADD8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A36EB05-6281-0E4F-28F7-74CDB850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D067FC3-8A14-1B84-43EC-A4F1993D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3EED043-E24A-BE9D-C779-DB5BE485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532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FA4328A-D2B4-2760-3F74-F23E1441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2B36E44-D797-65C1-4D5A-BA71559A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F4FBF1-6D17-8ECD-B573-1223C223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1A6-0723-7E4E-8F63-2BDD62F4D8FC}" type="datetimeFigureOut">
              <a:rPr lang="hu-HU" smtClean="0"/>
              <a:t>2024. 11. 14.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772B707-AEEA-C507-00E3-06D00A5E6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389671-4F0D-1BAB-AECA-55787CFEC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20102-0529-664F-BA7C-40A05FB20C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82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829E57-5C48-B666-3ED1-941D836D3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lumMod val="65000"/>
              <a:alpha val="44113"/>
            </a:schemeClr>
          </a:solidFill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1. Féléves Project Feladat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13F8511-9B30-C471-D022-EB067BA07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50000"/>
              <a:alpha val="46086"/>
            </a:schemeClr>
          </a:solidFill>
        </p:spPr>
        <p:txBody>
          <a:bodyPr/>
          <a:lstStyle/>
          <a:p>
            <a:r>
              <a:rPr lang="hu-HU" dirty="0">
                <a:solidFill>
                  <a:schemeClr val="bg1">
                    <a:lumMod val="75000"/>
                  </a:schemeClr>
                </a:solidFill>
              </a:rPr>
              <a:t>Készítette: Fábián Barna Rajmund 11.D</a:t>
            </a:r>
          </a:p>
        </p:txBody>
      </p:sp>
    </p:spTree>
    <p:extLst>
      <p:ext uri="{BB962C8B-B14F-4D97-AF65-F5344CB8AC3E}">
        <p14:creationId xmlns:p14="http://schemas.microsoft.com/office/powerpoint/2010/main" val="299765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4F22D8-5116-E382-D12C-F2182E8E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81400" cy="1325563"/>
          </a:xfrm>
          <a:solidFill>
            <a:schemeClr val="bg1">
              <a:lumMod val="50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Feladataim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7B6B1E-C095-F849-9A45-9C634995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6700" cy="4351338"/>
          </a:xfrm>
          <a:solidFill>
            <a:schemeClr val="bg1">
              <a:lumMod val="65000"/>
              <a:alpha val="44715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3600"/>
              </a:spcAft>
            </a:pPr>
            <a:r>
              <a:rPr lang="hu-HU" sz="3200" dirty="0" err="1">
                <a:solidFill>
                  <a:schemeClr val="bg1"/>
                </a:solidFill>
              </a:rPr>
              <a:t>Wireframe</a:t>
            </a:r>
            <a:r>
              <a:rPr lang="hu-HU" sz="3200" dirty="0">
                <a:solidFill>
                  <a:schemeClr val="bg1"/>
                </a:solidFill>
              </a:rPr>
              <a:t> ábra elkészítése</a:t>
            </a:r>
          </a:p>
          <a:p>
            <a:pPr>
              <a:spcAft>
                <a:spcPts val="3600"/>
              </a:spcAft>
            </a:pPr>
            <a:r>
              <a:rPr lang="hu-HU" sz="3200" dirty="0">
                <a:solidFill>
                  <a:schemeClr val="bg1"/>
                </a:solidFill>
              </a:rPr>
              <a:t>Szemantikus egységek beépítése</a:t>
            </a:r>
          </a:p>
          <a:p>
            <a:pPr>
              <a:spcAft>
                <a:spcPts val="3600"/>
              </a:spcAft>
            </a:pPr>
            <a:r>
              <a:rPr lang="hu-HU" sz="3200" dirty="0">
                <a:solidFill>
                  <a:schemeClr val="bg1"/>
                </a:solidFill>
              </a:rPr>
              <a:t>Az oldal reszponzívvá alakítása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E527C3D-F719-0866-E65A-88BD92A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993900"/>
            <a:ext cx="4724400" cy="35433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E0167A5-FD3A-69D2-DDAB-D2B721D6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82" y="2038349"/>
            <a:ext cx="3030168" cy="35861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ECD9E2C-FA1F-EC08-EE17-254F45BE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299266"/>
            <a:ext cx="5107210" cy="3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3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3077C-4870-B945-83AF-0A13CC12B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ADB9E0-87E7-4099-5958-245F0B0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1635" cy="1325563"/>
          </a:xfrm>
          <a:solidFill>
            <a:schemeClr val="bg1">
              <a:lumMod val="50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hu-HU" sz="5400" b="1" dirty="0" err="1">
                <a:solidFill>
                  <a:schemeClr val="bg1"/>
                </a:solidFill>
              </a:rPr>
              <a:t>Wireframe</a:t>
            </a:r>
            <a:r>
              <a:rPr lang="hu-HU" sz="5400" b="1" dirty="0">
                <a:solidFill>
                  <a:schemeClr val="bg1"/>
                </a:solidFill>
              </a:rPr>
              <a:t> ábra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86A016-2470-85B3-2DC6-BD5386A4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929" y="6089224"/>
            <a:ext cx="3715871" cy="403651"/>
          </a:xfrm>
          <a:solidFill>
            <a:schemeClr val="bg1">
              <a:lumMod val="65000"/>
              <a:alpha val="44715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spcAft>
                <a:spcPts val="3600"/>
              </a:spcAft>
              <a:buNone/>
            </a:pPr>
            <a:r>
              <a:rPr lang="hu-HU" sz="2400" dirty="0" err="1">
                <a:solidFill>
                  <a:schemeClr val="bg1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md felbontás esetén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F44249-9C50-53FD-D090-790F1040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68" y="126004"/>
            <a:ext cx="4074460" cy="6605992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89CA053D-814E-24A2-E17E-95F7AA900818}"/>
              </a:ext>
            </a:extLst>
          </p:cNvPr>
          <p:cNvSpPr/>
          <p:nvPr/>
        </p:nvSpPr>
        <p:spPr>
          <a:xfrm>
            <a:off x="9742399" y="188326"/>
            <a:ext cx="595401" cy="353598"/>
          </a:xfrm>
          <a:prstGeom prst="rect">
            <a:avLst/>
          </a:prstGeom>
          <a:solidFill>
            <a:srgbClr val="4472C4">
              <a:alpha val="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5A4CBD0-CBDC-74D8-C5A1-4543D9D85716}"/>
              </a:ext>
            </a:extLst>
          </p:cNvPr>
          <p:cNvCxnSpPr/>
          <p:nvPr/>
        </p:nvCxnSpPr>
        <p:spPr>
          <a:xfrm>
            <a:off x="9742399" y="188326"/>
            <a:ext cx="595401" cy="353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598F2CD2-C9ED-7BB1-9966-0CC840A60D0F}"/>
              </a:ext>
            </a:extLst>
          </p:cNvPr>
          <p:cNvCxnSpPr>
            <a:cxnSpLocks/>
          </p:cNvCxnSpPr>
          <p:nvPr/>
        </p:nvCxnSpPr>
        <p:spPr>
          <a:xfrm flipV="1">
            <a:off x="9742399" y="188326"/>
            <a:ext cx="595401" cy="353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E13E0F-3ED5-9178-528C-5DE437CB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67000" cy="1325563"/>
          </a:xfrm>
          <a:solidFill>
            <a:schemeClr val="bg1">
              <a:lumMod val="50000"/>
              <a:alpha val="45033"/>
            </a:schemeClr>
          </a:solidFill>
        </p:spPr>
        <p:txBody>
          <a:bodyPr>
            <a:normAutofit/>
          </a:bodyPr>
          <a:lstStyle/>
          <a:p>
            <a:r>
              <a:rPr lang="hu-HU" sz="5400" b="1" dirty="0" err="1">
                <a:solidFill>
                  <a:schemeClr val="bg1"/>
                </a:solidFill>
              </a:rPr>
              <a:t>Nav</a:t>
            </a:r>
            <a:r>
              <a:rPr lang="hu-HU" sz="5400" b="1" dirty="0">
                <a:solidFill>
                  <a:schemeClr val="bg1"/>
                </a:solidFill>
              </a:rPr>
              <a:t> rész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4BA1AD-0EFD-F1A3-9534-65958E7F9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44576"/>
            <a:ext cx="10388600" cy="2448300"/>
          </a:xfrm>
          <a:solidFill>
            <a:schemeClr val="bg1">
              <a:lumMod val="65000"/>
              <a:alpha val="4373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</a:rPr>
              <a:t>Felépítése:</a:t>
            </a:r>
          </a:p>
          <a:p>
            <a:r>
              <a:rPr lang="hu-HU" dirty="0" err="1">
                <a:solidFill>
                  <a:schemeClr val="bg1"/>
                </a:solidFill>
              </a:rPr>
              <a:t>nav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html</a:t>
            </a:r>
            <a:r>
              <a:rPr lang="hu-HU" dirty="0">
                <a:solidFill>
                  <a:schemeClr val="bg1"/>
                </a:solidFill>
              </a:rPr>
              <a:t> tag-ek biztosítják a keretet</a:t>
            </a:r>
          </a:p>
          <a:p>
            <a:r>
              <a:rPr lang="hu-HU" dirty="0">
                <a:solidFill>
                  <a:schemeClr val="bg1"/>
                </a:solidFill>
              </a:rPr>
              <a:t>A számozatlan felsorolásban lévő listaelemek lesznek a menüpontok</a:t>
            </a:r>
          </a:p>
          <a:p>
            <a:r>
              <a:rPr lang="hu-HU" dirty="0">
                <a:solidFill>
                  <a:schemeClr val="bg1"/>
                </a:solidFill>
              </a:rPr>
              <a:t>A listaelemekben lévő </a:t>
            </a:r>
            <a:r>
              <a:rPr lang="hu-HU" dirty="0" err="1">
                <a:solidFill>
                  <a:schemeClr val="bg1"/>
                </a:solidFill>
              </a:rPr>
              <a:t>anchor</a:t>
            </a:r>
            <a:r>
              <a:rPr lang="hu-HU" dirty="0">
                <a:solidFill>
                  <a:schemeClr val="bg1"/>
                </a:solidFill>
              </a:rPr>
              <a:t>-ok miatt egy kattintásra eljutunk a hivatkozott elemhez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2D3EAE1-0FA9-3C2E-A5FC-6CF1ECD2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1752341"/>
            <a:ext cx="11399517" cy="211505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C7BF123-DDE6-A33E-5FE7-D5B14BE3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963405"/>
            <a:ext cx="698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7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F484-A791-E889-1A4E-7EA0D9807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F8823C8E-7607-B003-E5B0-88B7552F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84" y="1974956"/>
            <a:ext cx="5909816" cy="428614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B483D3-41E0-FC34-CCE9-90D64E0A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89500" cy="1325563"/>
          </a:xfrm>
          <a:solidFill>
            <a:schemeClr val="bg1">
              <a:lumMod val="50000"/>
              <a:alpha val="45033"/>
            </a:schemeClr>
          </a:solidFill>
        </p:spPr>
        <p:txBody>
          <a:bodyPr>
            <a:normAutofit/>
          </a:bodyPr>
          <a:lstStyle/>
          <a:p>
            <a:r>
              <a:rPr lang="hu-HU" sz="5400" b="1" dirty="0" err="1">
                <a:solidFill>
                  <a:schemeClr val="bg1"/>
                </a:solidFill>
              </a:rPr>
              <a:t>Reszponzívitás</a:t>
            </a:r>
            <a:r>
              <a:rPr lang="hu-HU" sz="5400" b="1" dirty="0">
                <a:solidFill>
                  <a:schemeClr val="bg1"/>
                </a:solidFill>
              </a:rPr>
              <a:t> I.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2293D0-C0C2-8CF4-CC4D-8CF3A12A7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299"/>
            <a:ext cx="4064000" cy="4092575"/>
          </a:xfrm>
          <a:solidFill>
            <a:schemeClr val="bg1">
              <a:lumMod val="65000"/>
              <a:alpha val="43730"/>
            </a:schemeClr>
          </a:solidFill>
        </p:spPr>
        <p:txBody>
          <a:bodyPr>
            <a:normAutofit fontScale="92500"/>
          </a:bodyPr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section</a:t>
            </a:r>
            <a:r>
              <a:rPr lang="hu-HU" dirty="0">
                <a:solidFill>
                  <a:schemeClr val="bg1"/>
                </a:solidFill>
              </a:rPr>
              <a:t> tag-</a:t>
            </a:r>
            <a:r>
              <a:rPr lang="hu-HU" dirty="0" err="1">
                <a:solidFill>
                  <a:schemeClr val="bg1"/>
                </a:solidFill>
              </a:rPr>
              <a:t>eken</a:t>
            </a:r>
            <a:r>
              <a:rPr lang="hu-HU" dirty="0">
                <a:solidFill>
                  <a:schemeClr val="bg1"/>
                </a:solidFill>
              </a:rPr>
              <a:t> belül kialakításra került egy új keret</a:t>
            </a:r>
          </a:p>
          <a:p>
            <a:r>
              <a:rPr lang="hu-HU" dirty="0">
                <a:solidFill>
                  <a:schemeClr val="bg1"/>
                </a:solidFill>
              </a:rPr>
              <a:t>Azon belül több keret, minden tartalmi részhez</a:t>
            </a:r>
          </a:p>
          <a:p>
            <a:r>
              <a:rPr lang="hu-HU" dirty="0">
                <a:solidFill>
                  <a:schemeClr val="bg1"/>
                </a:solidFill>
              </a:rPr>
              <a:t>A keretek osztályokat kaptak, amik azt szabályozzák, hogy különböző felbontásoknál mekkora területet vesz fel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6181A5A-48D4-E100-790A-838E09BE9558}"/>
              </a:ext>
            </a:extLst>
          </p:cNvPr>
          <p:cNvCxnSpPr>
            <a:cxnSpLocks/>
          </p:cNvCxnSpPr>
          <p:nvPr/>
        </p:nvCxnSpPr>
        <p:spPr>
          <a:xfrm flipV="1">
            <a:off x="4762500" y="2171700"/>
            <a:ext cx="1422400" cy="7874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D29FA7E6-F146-332D-B683-5EA546E58240}"/>
              </a:ext>
            </a:extLst>
          </p:cNvPr>
          <p:cNvCxnSpPr>
            <a:cxnSpLocks/>
          </p:cNvCxnSpPr>
          <p:nvPr/>
        </p:nvCxnSpPr>
        <p:spPr>
          <a:xfrm flipV="1">
            <a:off x="4580384" y="2400300"/>
            <a:ext cx="1795016" cy="15748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16FC6052-C66C-FA20-E3F6-A02740ECD6CC}"/>
              </a:ext>
            </a:extLst>
          </p:cNvPr>
          <p:cNvCxnSpPr>
            <a:cxnSpLocks/>
          </p:cNvCxnSpPr>
          <p:nvPr/>
        </p:nvCxnSpPr>
        <p:spPr>
          <a:xfrm flipV="1">
            <a:off x="4732784" y="3243368"/>
            <a:ext cx="1642616" cy="8841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FED3BDF9-1C10-C371-5D61-9BF73C11E8B0}"/>
              </a:ext>
            </a:extLst>
          </p:cNvPr>
          <p:cNvCxnSpPr>
            <a:cxnSpLocks/>
          </p:cNvCxnSpPr>
          <p:nvPr/>
        </p:nvCxnSpPr>
        <p:spPr>
          <a:xfrm flipV="1">
            <a:off x="4732784" y="4400444"/>
            <a:ext cx="1642616" cy="238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5C38E668-25D3-D54A-B3E7-CA8F56D32C64}"/>
              </a:ext>
            </a:extLst>
          </p:cNvPr>
          <p:cNvCxnSpPr>
            <a:cxnSpLocks/>
          </p:cNvCxnSpPr>
          <p:nvPr/>
        </p:nvCxnSpPr>
        <p:spPr>
          <a:xfrm flipV="1">
            <a:off x="4561334" y="2274093"/>
            <a:ext cx="2728468" cy="316452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058749B-5375-00C8-F121-B42288A58C8C}"/>
              </a:ext>
            </a:extLst>
          </p:cNvPr>
          <p:cNvCxnSpPr>
            <a:cxnSpLocks/>
          </p:cNvCxnSpPr>
          <p:nvPr/>
        </p:nvCxnSpPr>
        <p:spPr>
          <a:xfrm flipV="1">
            <a:off x="4732784" y="3258237"/>
            <a:ext cx="2455416" cy="25033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4FF3BB9E-308E-581B-B6C0-0A36798A283C}"/>
              </a:ext>
            </a:extLst>
          </p:cNvPr>
          <p:cNvCxnSpPr>
            <a:cxnSpLocks/>
          </p:cNvCxnSpPr>
          <p:nvPr/>
        </p:nvCxnSpPr>
        <p:spPr>
          <a:xfrm flipV="1">
            <a:off x="4783584" y="4550462"/>
            <a:ext cx="2303016" cy="16215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9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8808-F67C-9880-3098-4CB68566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AEA6CF-9D73-E16E-F922-CFC9C80E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0000" cy="1325563"/>
          </a:xfrm>
          <a:solidFill>
            <a:schemeClr val="bg1">
              <a:lumMod val="50000"/>
              <a:alpha val="45033"/>
            </a:schemeClr>
          </a:solidFill>
        </p:spPr>
        <p:txBody>
          <a:bodyPr>
            <a:normAutofit/>
          </a:bodyPr>
          <a:lstStyle/>
          <a:p>
            <a:r>
              <a:rPr lang="hu-HU" sz="5400" b="1" dirty="0" err="1">
                <a:solidFill>
                  <a:schemeClr val="bg1"/>
                </a:solidFill>
              </a:rPr>
              <a:t>Reszponzívitás</a:t>
            </a:r>
            <a:r>
              <a:rPr lang="hu-HU" sz="5400" b="1" dirty="0">
                <a:solidFill>
                  <a:schemeClr val="bg1"/>
                </a:solidFill>
              </a:rPr>
              <a:t> II.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57FF0A-B514-AABE-220F-E647B61FD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993900"/>
            <a:ext cx="5080000" cy="571500"/>
          </a:xfrm>
          <a:solidFill>
            <a:schemeClr val="bg1">
              <a:lumMod val="65000"/>
              <a:alpha val="4373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</a:rPr>
              <a:t>md és nagyobb felbontás esetén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1AF0B58-1AA3-23F7-7C3E-426D3320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37949"/>
            <a:ext cx="5930900" cy="36660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6354980-FD18-BE20-D313-4BAA79F7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812" y="1271946"/>
            <a:ext cx="3862649" cy="5225110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A0A89B25-3264-F492-E6CC-14F3A3D8483E}"/>
              </a:ext>
            </a:extLst>
          </p:cNvPr>
          <p:cNvSpPr txBox="1">
            <a:spLocks/>
          </p:cNvSpPr>
          <p:nvPr/>
        </p:nvSpPr>
        <p:spPr>
          <a:xfrm>
            <a:off x="6590285" y="520903"/>
            <a:ext cx="5080000" cy="571500"/>
          </a:xfrm>
          <a:prstGeom prst="rect">
            <a:avLst/>
          </a:prstGeom>
          <a:solidFill>
            <a:schemeClr val="bg1">
              <a:lumMod val="65000"/>
              <a:alpha val="4373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/>
                </a:solidFill>
              </a:rPr>
              <a:t>md-nél kisebb felbontás esetén</a:t>
            </a:r>
          </a:p>
        </p:txBody>
      </p:sp>
    </p:spTree>
    <p:extLst>
      <p:ext uri="{BB962C8B-B14F-4D97-AF65-F5344CB8AC3E}">
        <p14:creationId xmlns:p14="http://schemas.microsoft.com/office/powerpoint/2010/main" val="129077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CEBD3-F122-D99D-5947-ECFA7AFE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300554-F731-5D77-DB6D-F7B47922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16900" cy="1325563"/>
          </a:xfrm>
          <a:solidFill>
            <a:schemeClr val="bg1">
              <a:lumMod val="50000"/>
              <a:alpha val="60000"/>
            </a:schemeClr>
          </a:solidFill>
        </p:spPr>
        <p:txBody>
          <a:bodyPr>
            <a:normAutofit fontScale="90000"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Továbbfejlesztési lehetőségek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ECF85E9-301F-3EB8-2399-1AC5DD129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900"/>
            <a:ext cx="5447190" cy="2806700"/>
          </a:xfrm>
          <a:solidFill>
            <a:schemeClr val="bg1">
              <a:lumMod val="65000"/>
              <a:alpha val="43730"/>
            </a:schemeClr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További tartalmi részek beillesztése pl. bekezdések</a:t>
            </a:r>
          </a:p>
          <a:p>
            <a:r>
              <a:rPr lang="hu-HU" dirty="0">
                <a:solidFill>
                  <a:schemeClr val="bg1"/>
                </a:solidFill>
              </a:rPr>
              <a:t>Látványelemek korszerűsítése pl. </a:t>
            </a:r>
            <a:r>
              <a:rPr lang="hu-HU" dirty="0" err="1">
                <a:solidFill>
                  <a:schemeClr val="bg1"/>
                </a:solidFill>
              </a:rPr>
              <a:t>carousel</a:t>
            </a:r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5890424-9F54-2B36-E7E5-A8A7E502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93"/>
          <a:stretch/>
        </p:blipFill>
        <p:spPr>
          <a:xfrm>
            <a:off x="7461620" y="1993900"/>
            <a:ext cx="4043718" cy="262027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ABA3CD9-DA4C-75C3-01B7-A0A13FDF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963" y="1993899"/>
            <a:ext cx="5158016" cy="27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BF65-A99D-5715-1934-3B582332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B2A40F-1EE3-F10D-65EB-7372A22F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51500" cy="1325563"/>
          </a:xfrm>
          <a:solidFill>
            <a:schemeClr val="bg1">
              <a:lumMod val="50000"/>
              <a:alpha val="60000"/>
            </a:schemeClr>
          </a:solidFill>
        </p:spPr>
        <p:txBody>
          <a:bodyPr>
            <a:normAutofit fontScale="90000"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Megvalósítás előnyei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BDB364AD-A8F4-D48C-2396-8D730F8A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900"/>
            <a:ext cx="5340658" cy="2950962"/>
          </a:xfrm>
          <a:solidFill>
            <a:schemeClr val="bg1">
              <a:lumMod val="65000"/>
              <a:alpha val="43730"/>
            </a:schemeClr>
          </a:solidFill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Szemantikus elemek miatt könnyebben megkülönböztethetőek a különböző tartalmi egységek</a:t>
            </a:r>
          </a:p>
          <a:p>
            <a:r>
              <a:rPr lang="hu-HU" dirty="0">
                <a:solidFill>
                  <a:schemeClr val="bg1"/>
                </a:solidFill>
              </a:rPr>
              <a:t>Reszponzív az oldal -&gt; különböző felbontású kijelzőkön is normálisan működik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104F8B-274C-728B-031D-0E8A4CA9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617" y="1690688"/>
            <a:ext cx="2246842" cy="18969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8EA0733-8C9F-BD17-A21D-99FC4C03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97" y="1601137"/>
            <a:ext cx="4658681" cy="30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C9B6C-C26A-5A7F-AD07-0B1155D0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C53EC1-CC8A-2F42-4F9B-E6067B6A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764" y="2396972"/>
            <a:ext cx="8554375" cy="1233996"/>
          </a:xfrm>
          <a:solidFill>
            <a:schemeClr val="bg1">
              <a:lumMod val="65000"/>
              <a:alpha val="44113"/>
            </a:schemeClr>
          </a:solidFill>
        </p:spPr>
        <p:txBody>
          <a:bodyPr>
            <a:normAutofit fontScale="90000"/>
          </a:bodyPr>
          <a:lstStyle/>
          <a:p>
            <a:r>
              <a:rPr lang="hu-HU" sz="7200" b="1" dirty="0">
                <a:solidFill>
                  <a:schemeClr val="bg1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76916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146</Words>
  <Application>Microsoft Macintosh PowerPoint</Application>
  <PresentationFormat>Szélesvásznú</PresentationFormat>
  <Paragraphs>29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1. Féléves Project Feladat</vt:lpstr>
      <vt:lpstr>Feladataim</vt:lpstr>
      <vt:lpstr>Wireframe ábra</vt:lpstr>
      <vt:lpstr>Nav rész</vt:lpstr>
      <vt:lpstr>Reszponzívitás I. </vt:lpstr>
      <vt:lpstr>Reszponzívitás II.</vt:lpstr>
      <vt:lpstr>Továbbfejlesztési lehetőségek</vt:lpstr>
      <vt:lpstr>Megvalósítás előnyei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4</cp:revision>
  <dcterms:created xsi:type="dcterms:W3CDTF">2024-11-12T21:09:10Z</dcterms:created>
  <dcterms:modified xsi:type="dcterms:W3CDTF">2024-11-14T18:38:28Z</dcterms:modified>
</cp:coreProperties>
</file>